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535" userDrawn="1">
          <p15:clr>
            <a:srgbClr val="A4A3A4"/>
          </p15:clr>
        </p15:guide>
        <p15:guide id="2" orient="horz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A395A-DF24-4676-B7E4-6D1382F55A3A}" v="50" dt="2022-05-13T13:54:49.143"/>
    <p1510:client id="{14688294-0ADE-4714-A435-5C4FCA099870}" v="1" dt="2022-05-13T14:47:05.567"/>
    <p1510:client id="{5C9DC65D-85F9-4F02-841B-25344ED5BC23}" v="5" dt="2022-05-13T14:17:32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35" autoAdjust="0"/>
    <p:restoredTop sz="94660"/>
  </p:normalViewPr>
  <p:slideViewPr>
    <p:cSldViewPr snapToGrid="0">
      <p:cViewPr>
        <p:scale>
          <a:sx n="33" d="100"/>
          <a:sy n="33" d="100"/>
        </p:scale>
        <p:origin x="2184" y="-3384"/>
      </p:cViewPr>
      <p:guideLst>
        <p:guide pos="9535"/>
        <p:guide orient="horz"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채은" userId="224bb3dd-ccf6-4504-adc4-bf3309d4812a" providerId="ADAL" clId="{80CA395A-DF24-4676-B7E4-6D1382F55A3A}"/>
    <pc:docChg chg="undo custSel modSld">
      <pc:chgData name="이채은" userId="224bb3dd-ccf6-4504-adc4-bf3309d4812a" providerId="ADAL" clId="{80CA395A-DF24-4676-B7E4-6D1382F55A3A}" dt="2022-05-13T13:56:46.577" v="938" actId="6549"/>
      <pc:docMkLst>
        <pc:docMk/>
      </pc:docMkLst>
      <pc:sldChg chg="addSp delSp modSp mod">
        <pc:chgData name="이채은" userId="224bb3dd-ccf6-4504-adc4-bf3309d4812a" providerId="ADAL" clId="{80CA395A-DF24-4676-B7E4-6D1382F55A3A}" dt="2022-05-13T13:56:46.577" v="938" actId="6549"/>
        <pc:sldMkLst>
          <pc:docMk/>
          <pc:sldMk cId="612776008" sldId="256"/>
        </pc:sldMkLst>
        <pc:spChg chg="add del">
          <ac:chgData name="이채은" userId="224bb3dd-ccf6-4504-adc4-bf3309d4812a" providerId="ADAL" clId="{80CA395A-DF24-4676-B7E4-6D1382F55A3A}" dt="2022-05-13T06:32:10.486" v="156"/>
          <ac:spMkLst>
            <pc:docMk/>
            <pc:sldMk cId="612776008" sldId="256"/>
            <ac:spMk id="3" creationId="{8DB34D81-2A5E-F8B2-F592-44B68B8C49C8}"/>
          </ac:spMkLst>
        </pc:spChg>
        <pc:spChg chg="add del">
          <ac:chgData name="이채은" userId="224bb3dd-ccf6-4504-adc4-bf3309d4812a" providerId="ADAL" clId="{80CA395A-DF24-4676-B7E4-6D1382F55A3A}" dt="2022-05-13T06:32:10.486" v="156"/>
          <ac:spMkLst>
            <pc:docMk/>
            <pc:sldMk cId="612776008" sldId="256"/>
            <ac:spMk id="4" creationId="{13BEC383-A6FA-A49B-CF92-7718DC212C2E}"/>
          </ac:spMkLst>
        </pc:spChg>
        <pc:spChg chg="mod">
          <ac:chgData name="이채은" userId="224bb3dd-ccf6-4504-adc4-bf3309d4812a" providerId="ADAL" clId="{80CA395A-DF24-4676-B7E4-6D1382F55A3A}" dt="2022-05-13T12:51:05.556" v="240" actId="2711"/>
          <ac:spMkLst>
            <pc:docMk/>
            <pc:sldMk cId="612776008" sldId="256"/>
            <ac:spMk id="5" creationId="{00000000-0000-0000-0000-000000000000}"/>
          </ac:spMkLst>
        </pc:spChg>
        <pc:spChg chg="del mod">
          <ac:chgData name="이채은" userId="224bb3dd-ccf6-4504-adc4-bf3309d4812a" providerId="ADAL" clId="{80CA395A-DF24-4676-B7E4-6D1382F55A3A}" dt="2022-05-13T06:24:57.094" v="33" actId="478"/>
          <ac:spMkLst>
            <pc:docMk/>
            <pc:sldMk cId="612776008" sldId="256"/>
            <ac:spMk id="6" creationId="{00000000-0000-0000-0000-000000000000}"/>
          </ac:spMkLst>
        </pc:spChg>
        <pc:spChg chg="del mod">
          <ac:chgData name="이채은" userId="224bb3dd-ccf6-4504-adc4-bf3309d4812a" providerId="ADAL" clId="{80CA395A-DF24-4676-B7E4-6D1382F55A3A}" dt="2022-05-13T06:24:57.094" v="33" actId="478"/>
          <ac:spMkLst>
            <pc:docMk/>
            <pc:sldMk cId="612776008" sldId="256"/>
            <ac:spMk id="8" creationId="{00000000-0000-0000-0000-000000000000}"/>
          </ac:spMkLst>
        </pc:spChg>
        <pc:spChg chg="mod">
          <ac:chgData name="이채은" userId="224bb3dd-ccf6-4504-adc4-bf3309d4812a" providerId="ADAL" clId="{80CA395A-DF24-4676-B7E4-6D1382F55A3A}" dt="2022-05-13T12:51:05.556" v="240" actId="2711"/>
          <ac:spMkLst>
            <pc:docMk/>
            <pc:sldMk cId="612776008" sldId="256"/>
            <ac:spMk id="9" creationId="{00000000-0000-0000-0000-000000000000}"/>
          </ac:spMkLst>
        </pc:spChg>
        <pc:spChg chg="add mod">
          <ac:chgData name="이채은" userId="224bb3dd-ccf6-4504-adc4-bf3309d4812a" providerId="ADAL" clId="{80CA395A-DF24-4676-B7E4-6D1382F55A3A}" dt="2022-05-13T13:38:50.406" v="776" actId="948"/>
          <ac:spMkLst>
            <pc:docMk/>
            <pc:sldMk cId="612776008" sldId="256"/>
            <ac:spMk id="10" creationId="{BA4BBD9F-9419-4E2A-B8FC-BD64B69D8A03}"/>
          </ac:spMkLst>
        </pc:spChg>
        <pc:spChg chg="del mod">
          <ac:chgData name="이채은" userId="224bb3dd-ccf6-4504-adc4-bf3309d4812a" providerId="ADAL" clId="{80CA395A-DF24-4676-B7E4-6D1382F55A3A}" dt="2022-05-13T06:24:58.799" v="34" actId="478"/>
          <ac:spMkLst>
            <pc:docMk/>
            <pc:sldMk cId="612776008" sldId="256"/>
            <ac:spMk id="11" creationId="{00000000-0000-0000-0000-000000000000}"/>
          </ac:spMkLst>
        </pc:spChg>
        <pc:spChg chg="add mod">
          <ac:chgData name="이채은" userId="224bb3dd-ccf6-4504-adc4-bf3309d4812a" providerId="ADAL" clId="{80CA395A-DF24-4676-B7E4-6D1382F55A3A}" dt="2022-05-13T13:51:20.174" v="860" actId="1076"/>
          <ac:spMkLst>
            <pc:docMk/>
            <pc:sldMk cId="612776008" sldId="256"/>
            <ac:spMk id="12" creationId="{09DCE9CF-466F-4231-8629-5011E683ED89}"/>
          </ac:spMkLst>
        </pc:spChg>
        <pc:spChg chg="add mod">
          <ac:chgData name="이채은" userId="224bb3dd-ccf6-4504-adc4-bf3309d4812a" providerId="ADAL" clId="{80CA395A-DF24-4676-B7E4-6D1382F55A3A}" dt="2022-05-13T13:39:41.610" v="791" actId="164"/>
          <ac:spMkLst>
            <pc:docMk/>
            <pc:sldMk cId="612776008" sldId="256"/>
            <ac:spMk id="16" creationId="{5F62FAFA-87CA-FC26-A6CB-78754B2A22C2}"/>
          </ac:spMkLst>
        </pc:spChg>
        <pc:spChg chg="add del mod">
          <ac:chgData name="이채은" userId="224bb3dd-ccf6-4504-adc4-bf3309d4812a" providerId="ADAL" clId="{80CA395A-DF24-4676-B7E4-6D1382F55A3A}" dt="2022-05-13T13:11:48.567" v="476" actId="478"/>
          <ac:spMkLst>
            <pc:docMk/>
            <pc:sldMk cId="612776008" sldId="256"/>
            <ac:spMk id="19" creationId="{086934C8-17EF-06DC-C834-5C2B9EE6CAF3}"/>
          </ac:spMkLst>
        </pc:spChg>
        <pc:spChg chg="add mod">
          <ac:chgData name="이채은" userId="224bb3dd-ccf6-4504-adc4-bf3309d4812a" providerId="ADAL" clId="{80CA395A-DF24-4676-B7E4-6D1382F55A3A}" dt="2022-05-13T13:10:25.543" v="461" actId="164"/>
          <ac:spMkLst>
            <pc:docMk/>
            <pc:sldMk cId="612776008" sldId="256"/>
            <ac:spMk id="21" creationId="{B29B70C3-222E-E1C0-602D-C4554D66E68A}"/>
          </ac:spMkLst>
        </pc:spChg>
        <pc:spChg chg="add mod">
          <ac:chgData name="이채은" userId="224bb3dd-ccf6-4504-adc4-bf3309d4812a" providerId="ADAL" clId="{80CA395A-DF24-4676-B7E4-6D1382F55A3A}" dt="2022-05-13T13:48:06.224" v="836" actId="20577"/>
          <ac:spMkLst>
            <pc:docMk/>
            <pc:sldMk cId="612776008" sldId="256"/>
            <ac:spMk id="23" creationId="{9470A3E4-2490-311F-2E50-67B6F7A72134}"/>
          </ac:spMkLst>
        </pc:spChg>
        <pc:spChg chg="add del mod">
          <ac:chgData name="이채은" userId="224bb3dd-ccf6-4504-adc4-bf3309d4812a" providerId="ADAL" clId="{80CA395A-DF24-4676-B7E4-6D1382F55A3A}" dt="2022-05-13T13:42:18.338" v="823"/>
          <ac:spMkLst>
            <pc:docMk/>
            <pc:sldMk cId="612776008" sldId="256"/>
            <ac:spMk id="25" creationId="{CC4442E2-B2C4-9F82-770A-A02E87531B9F}"/>
          </ac:spMkLst>
        </pc:spChg>
        <pc:spChg chg="add mod">
          <ac:chgData name="이채은" userId="224bb3dd-ccf6-4504-adc4-bf3309d4812a" providerId="ADAL" clId="{80CA395A-DF24-4676-B7E4-6D1382F55A3A}" dt="2022-05-13T13:51:14.716" v="859" actId="1076"/>
          <ac:spMkLst>
            <pc:docMk/>
            <pc:sldMk cId="612776008" sldId="256"/>
            <ac:spMk id="27" creationId="{4AD9019E-AC89-16E1-2F5C-875A909DB558}"/>
          </ac:spMkLst>
        </pc:spChg>
        <pc:spChg chg="add mod topLvl">
          <ac:chgData name="이채은" userId="224bb3dd-ccf6-4504-adc4-bf3309d4812a" providerId="ADAL" clId="{80CA395A-DF24-4676-B7E4-6D1382F55A3A}" dt="2022-05-13T13:56:46.577" v="938" actId="6549"/>
          <ac:spMkLst>
            <pc:docMk/>
            <pc:sldMk cId="612776008" sldId="256"/>
            <ac:spMk id="29" creationId="{E6EE7AD1-8923-D7BE-35A4-B5B04007B5DD}"/>
          </ac:spMkLst>
        </pc:spChg>
        <pc:spChg chg="add del">
          <ac:chgData name="이채은" userId="224bb3dd-ccf6-4504-adc4-bf3309d4812a" providerId="ADAL" clId="{80CA395A-DF24-4676-B7E4-6D1382F55A3A}" dt="2022-05-13T13:11:16.412" v="469" actId="22"/>
          <ac:spMkLst>
            <pc:docMk/>
            <pc:sldMk cId="612776008" sldId="256"/>
            <ac:spMk id="32" creationId="{F37ED6B3-13AE-6B60-0F15-6B13CB6F8AFD}"/>
          </ac:spMkLst>
        </pc:spChg>
        <pc:spChg chg="add mod">
          <ac:chgData name="이채은" userId="224bb3dd-ccf6-4504-adc4-bf3309d4812a" providerId="ADAL" clId="{80CA395A-DF24-4676-B7E4-6D1382F55A3A}" dt="2022-05-13T13:48:11.381" v="842" actId="6549"/>
          <ac:spMkLst>
            <pc:docMk/>
            <pc:sldMk cId="612776008" sldId="256"/>
            <ac:spMk id="34" creationId="{7174E8C4-79CF-FD33-3030-D9D9A208F546}"/>
          </ac:spMkLst>
        </pc:spChg>
        <pc:spChg chg="add del">
          <ac:chgData name="이채은" userId="224bb3dd-ccf6-4504-adc4-bf3309d4812a" providerId="ADAL" clId="{80CA395A-DF24-4676-B7E4-6D1382F55A3A}" dt="2022-05-13T13:14:11.478" v="482"/>
          <ac:spMkLst>
            <pc:docMk/>
            <pc:sldMk cId="612776008" sldId="256"/>
            <ac:spMk id="38" creationId="{DE1DF69A-00D1-8ABC-274D-5A9C19BFFD71}"/>
          </ac:spMkLst>
        </pc:spChg>
        <pc:spChg chg="add del">
          <ac:chgData name="이채은" userId="224bb3dd-ccf6-4504-adc4-bf3309d4812a" providerId="ADAL" clId="{80CA395A-DF24-4676-B7E4-6D1382F55A3A}" dt="2022-05-13T13:14:11.478" v="482"/>
          <ac:spMkLst>
            <pc:docMk/>
            <pc:sldMk cId="612776008" sldId="256"/>
            <ac:spMk id="39" creationId="{53045898-D5C2-B2DD-05E8-E9ED33FF0CF1}"/>
          </ac:spMkLst>
        </pc:spChg>
        <pc:spChg chg="add mod">
          <ac:chgData name="이채은" userId="224bb3dd-ccf6-4504-adc4-bf3309d4812a" providerId="ADAL" clId="{80CA395A-DF24-4676-B7E4-6D1382F55A3A}" dt="2022-05-13T13:41:34.668" v="808" actId="1076"/>
          <ac:spMkLst>
            <pc:docMk/>
            <pc:sldMk cId="612776008" sldId="256"/>
            <ac:spMk id="40" creationId="{6EEEA23E-312F-49B8-BD54-9ABEBE508E10}"/>
          </ac:spMkLst>
        </pc:spChg>
        <pc:spChg chg="add">
          <ac:chgData name="이채은" userId="224bb3dd-ccf6-4504-adc4-bf3309d4812a" providerId="ADAL" clId="{80CA395A-DF24-4676-B7E4-6D1382F55A3A}" dt="2022-05-13T13:14:13.195" v="483"/>
          <ac:spMkLst>
            <pc:docMk/>
            <pc:sldMk cId="612776008" sldId="256"/>
            <ac:spMk id="41" creationId="{6431515A-099B-F59B-F24B-30AFD3F1AB08}"/>
          </ac:spMkLst>
        </pc:spChg>
        <pc:spChg chg="add mod">
          <ac:chgData name="이채은" userId="224bb3dd-ccf6-4504-adc4-bf3309d4812a" providerId="ADAL" clId="{80CA395A-DF24-4676-B7E4-6D1382F55A3A}" dt="2022-05-13T13:41:48.237" v="809" actId="313"/>
          <ac:spMkLst>
            <pc:docMk/>
            <pc:sldMk cId="612776008" sldId="256"/>
            <ac:spMk id="44" creationId="{20A2AF1A-3F9A-5CEC-2E9C-BD5631F2B0A1}"/>
          </ac:spMkLst>
        </pc:spChg>
        <pc:spChg chg="add mod ord">
          <ac:chgData name="이채은" userId="224bb3dd-ccf6-4504-adc4-bf3309d4812a" providerId="ADAL" clId="{80CA395A-DF24-4676-B7E4-6D1382F55A3A}" dt="2022-05-13T13:52:45.392" v="878" actId="167"/>
          <ac:spMkLst>
            <pc:docMk/>
            <pc:sldMk cId="612776008" sldId="256"/>
            <ac:spMk id="47" creationId="{AD17A70B-AC2E-37FF-7588-7FAFEA18E1E6}"/>
          </ac:spMkLst>
        </pc:spChg>
        <pc:spChg chg="add del mod">
          <ac:chgData name="이채은" userId="224bb3dd-ccf6-4504-adc4-bf3309d4812a" providerId="ADAL" clId="{80CA395A-DF24-4676-B7E4-6D1382F55A3A}" dt="2022-05-13T13:49:56.730" v="850" actId="478"/>
          <ac:spMkLst>
            <pc:docMk/>
            <pc:sldMk cId="612776008" sldId="256"/>
            <ac:spMk id="48" creationId="{32C681E0-80DB-9BB3-1547-CD03811065BD}"/>
          </ac:spMkLst>
        </pc:spChg>
        <pc:spChg chg="add mod">
          <ac:chgData name="이채은" userId="224bb3dd-ccf6-4504-adc4-bf3309d4812a" providerId="ADAL" clId="{80CA395A-DF24-4676-B7E4-6D1382F55A3A}" dt="2022-05-13T13:51:42.806" v="873" actId="20577"/>
          <ac:spMkLst>
            <pc:docMk/>
            <pc:sldMk cId="612776008" sldId="256"/>
            <ac:spMk id="49" creationId="{2A664E64-0E7C-76FA-F8E6-ED711F77AA98}"/>
          </ac:spMkLst>
        </pc:spChg>
        <pc:spChg chg="add mod">
          <ac:chgData name="이채은" userId="224bb3dd-ccf6-4504-adc4-bf3309d4812a" providerId="ADAL" clId="{80CA395A-DF24-4676-B7E4-6D1382F55A3A}" dt="2022-05-13T13:52:50.500" v="880" actId="571"/>
          <ac:spMkLst>
            <pc:docMk/>
            <pc:sldMk cId="612776008" sldId="256"/>
            <ac:spMk id="51" creationId="{47E330A2-9AEC-DB35-31B4-4662870A43FE}"/>
          </ac:spMkLst>
        </pc:spChg>
        <pc:spChg chg="add mod ord">
          <ac:chgData name="이채은" userId="224bb3dd-ccf6-4504-adc4-bf3309d4812a" providerId="ADAL" clId="{80CA395A-DF24-4676-B7E4-6D1382F55A3A}" dt="2022-05-13T13:53:11.551" v="884" actId="14100"/>
          <ac:spMkLst>
            <pc:docMk/>
            <pc:sldMk cId="612776008" sldId="256"/>
            <ac:spMk id="52" creationId="{937BC160-E4F4-C04C-4672-7F8C3F46DF01}"/>
          </ac:spMkLst>
        </pc:spChg>
        <pc:spChg chg="add mod ord">
          <ac:chgData name="이채은" userId="224bb3dd-ccf6-4504-adc4-bf3309d4812a" providerId="ADAL" clId="{80CA395A-DF24-4676-B7E4-6D1382F55A3A}" dt="2022-05-13T13:53:39.830" v="889" actId="14100"/>
          <ac:spMkLst>
            <pc:docMk/>
            <pc:sldMk cId="612776008" sldId="256"/>
            <ac:spMk id="53" creationId="{37EBDFD5-0531-586F-1856-C5898E740566}"/>
          </ac:spMkLst>
        </pc:spChg>
        <pc:grpChg chg="add mod">
          <ac:chgData name="이채은" userId="224bb3dd-ccf6-4504-adc4-bf3309d4812a" providerId="ADAL" clId="{80CA395A-DF24-4676-B7E4-6D1382F55A3A}" dt="2022-05-13T13:51:10.496" v="858" actId="1076"/>
          <ac:grpSpMkLst>
            <pc:docMk/>
            <pc:sldMk cId="612776008" sldId="256"/>
            <ac:grpSpMk id="26" creationId="{58907526-042E-A821-37F3-F0F9647EE1F9}"/>
          </ac:grpSpMkLst>
        </pc:grpChg>
        <pc:grpChg chg="add del mod">
          <ac:chgData name="이채은" userId="224bb3dd-ccf6-4504-adc4-bf3309d4812a" providerId="ADAL" clId="{80CA395A-DF24-4676-B7E4-6D1382F55A3A}" dt="2022-05-13T13:54:37.118" v="900" actId="165"/>
          <ac:grpSpMkLst>
            <pc:docMk/>
            <pc:sldMk cId="612776008" sldId="256"/>
            <ac:grpSpMk id="43" creationId="{9536ACA3-5538-6C66-C90F-CF1920664A55}"/>
          </ac:grpSpMkLst>
        </pc:grpChg>
        <pc:grpChg chg="add mod">
          <ac:chgData name="이채은" userId="224bb3dd-ccf6-4504-adc4-bf3309d4812a" providerId="ADAL" clId="{80CA395A-DF24-4676-B7E4-6D1382F55A3A}" dt="2022-05-13T13:39:58.180" v="794" actId="1076"/>
          <ac:grpSpMkLst>
            <pc:docMk/>
            <pc:sldMk cId="612776008" sldId="256"/>
            <ac:grpSpMk id="45" creationId="{F1CB4677-FC1B-596C-7488-A6085669BBC0}"/>
          </ac:grpSpMkLst>
        </pc:grpChg>
        <pc:grpChg chg="add mod">
          <ac:chgData name="이채은" userId="224bb3dd-ccf6-4504-adc4-bf3309d4812a" providerId="ADAL" clId="{80CA395A-DF24-4676-B7E4-6D1382F55A3A}" dt="2022-05-13T13:54:49.142" v="902" actId="164"/>
          <ac:grpSpMkLst>
            <pc:docMk/>
            <pc:sldMk cId="612776008" sldId="256"/>
            <ac:grpSpMk id="50" creationId="{32D2009D-5E82-8A8A-C323-4D8FB2F403E9}"/>
          </ac:grpSpMkLst>
        </pc:grpChg>
        <pc:picChg chg="add del">
          <ac:chgData name="이채은" userId="224bb3dd-ccf6-4504-adc4-bf3309d4812a" providerId="ADAL" clId="{80CA395A-DF24-4676-B7E4-6D1382F55A3A}" dt="2022-05-13T06:32:05.872" v="154"/>
          <ac:picMkLst>
            <pc:docMk/>
            <pc:sldMk cId="612776008" sldId="256"/>
            <ac:picMk id="2" creationId="{C2C487D4-0D3F-CFD0-A7C8-4BBEA75E4A83}"/>
          </ac:picMkLst>
        </pc:picChg>
        <pc:picChg chg="add del mod">
          <ac:chgData name="이채은" userId="224bb3dd-ccf6-4504-adc4-bf3309d4812a" providerId="ADAL" clId="{80CA395A-DF24-4676-B7E4-6D1382F55A3A}" dt="2022-05-13T06:32:41.964" v="162" actId="478"/>
          <ac:picMkLst>
            <pc:docMk/>
            <pc:sldMk cId="612776008" sldId="256"/>
            <ac:picMk id="7" creationId="{C03ACD0F-52A6-4136-97E6-DD1D4706CD42}"/>
          </ac:picMkLst>
        </pc:picChg>
        <pc:picChg chg="add mod">
          <ac:chgData name="이채은" userId="224bb3dd-ccf6-4504-adc4-bf3309d4812a" providerId="ADAL" clId="{80CA395A-DF24-4676-B7E4-6D1382F55A3A}" dt="2022-05-13T13:39:41.610" v="791" actId="164"/>
          <ac:picMkLst>
            <pc:docMk/>
            <pc:sldMk cId="612776008" sldId="256"/>
            <ac:picMk id="14" creationId="{7AAB3D0B-8E7B-BF52-BAA3-94DF24D39CE2}"/>
          </ac:picMkLst>
        </pc:picChg>
        <pc:picChg chg="add mod modCrop">
          <ac:chgData name="이채은" userId="224bb3dd-ccf6-4504-adc4-bf3309d4812a" providerId="ADAL" clId="{80CA395A-DF24-4676-B7E4-6D1382F55A3A}" dt="2022-05-13T13:10:25.543" v="461" actId="164"/>
          <ac:picMkLst>
            <pc:docMk/>
            <pc:sldMk cId="612776008" sldId="256"/>
            <ac:picMk id="17" creationId="{FACDA1D6-B5F8-ABC0-C2B8-A42297FB61B4}"/>
          </ac:picMkLst>
        </pc:picChg>
        <pc:picChg chg="add mod topLvl">
          <ac:chgData name="이채은" userId="224bb3dd-ccf6-4504-adc4-bf3309d4812a" providerId="ADAL" clId="{80CA395A-DF24-4676-B7E4-6D1382F55A3A}" dt="2022-05-13T13:54:49.142" v="902" actId="164"/>
          <ac:picMkLst>
            <pc:docMk/>
            <pc:sldMk cId="612776008" sldId="256"/>
            <ac:picMk id="28" creationId="{0D869082-4B99-C8C4-8843-B4C81A9FD457}"/>
          </ac:picMkLst>
        </pc:picChg>
        <pc:picChg chg="add del mod">
          <ac:chgData name="이채은" userId="224bb3dd-ccf6-4504-adc4-bf3309d4812a" providerId="ADAL" clId="{80CA395A-DF24-4676-B7E4-6D1382F55A3A}" dt="2022-05-13T13:28:05.928" v="772" actId="21"/>
          <ac:picMkLst>
            <pc:docMk/>
            <pc:sldMk cId="612776008" sldId="256"/>
            <ac:picMk id="35" creationId="{6281E4A1-9CCE-81CD-545C-35CA1C3181C2}"/>
          </ac:picMkLst>
        </pc:picChg>
        <pc:picChg chg="add del mod">
          <ac:chgData name="이채은" userId="224bb3dd-ccf6-4504-adc4-bf3309d4812a" providerId="ADAL" clId="{80CA395A-DF24-4676-B7E4-6D1382F55A3A}" dt="2022-05-13T13:28:05.928" v="772" actId="21"/>
          <ac:picMkLst>
            <pc:docMk/>
            <pc:sldMk cId="612776008" sldId="256"/>
            <ac:picMk id="37" creationId="{DE3E73DF-DF7B-D35B-C693-A3789848BEDC}"/>
          </ac:picMkLst>
        </pc:picChg>
        <pc:picChg chg="add del">
          <ac:chgData name="이채은" userId="224bb3dd-ccf6-4504-adc4-bf3309d4812a" providerId="ADAL" clId="{80CA395A-DF24-4676-B7E4-6D1382F55A3A}" dt="2022-05-13T06:32:10.486" v="156"/>
          <ac:picMkLst>
            <pc:docMk/>
            <pc:sldMk cId="612776008" sldId="256"/>
            <ac:picMk id="1025" creationId="{7B4A5BB0-F4E6-A424-7938-5AB74C10A67B}"/>
          </ac:picMkLst>
        </pc:picChg>
      </pc:sldChg>
    </pc:docChg>
  </pc:docChgLst>
  <pc:docChgLst>
    <pc:chgData name="이채은" userId="224bb3dd-ccf6-4504-adc4-bf3309d4812a" providerId="ADAL" clId="{14688294-0ADE-4714-A435-5C4FCA099870}"/>
    <pc:docChg chg="custSel modSld">
      <pc:chgData name="이채은" userId="224bb3dd-ccf6-4504-adc4-bf3309d4812a" providerId="ADAL" clId="{14688294-0ADE-4714-A435-5C4FCA099870}" dt="2022-05-13T14:50:16.950" v="16" actId="14100"/>
      <pc:docMkLst>
        <pc:docMk/>
      </pc:docMkLst>
      <pc:sldChg chg="addSp delSp modSp mod">
        <pc:chgData name="이채은" userId="224bb3dd-ccf6-4504-adc4-bf3309d4812a" providerId="ADAL" clId="{14688294-0ADE-4714-A435-5C4FCA099870}" dt="2022-05-13T14:50:16.950" v="16" actId="14100"/>
        <pc:sldMkLst>
          <pc:docMk/>
          <pc:sldMk cId="612776008" sldId="256"/>
        </pc:sldMkLst>
        <pc:spChg chg="del">
          <ac:chgData name="이채은" userId="224bb3dd-ccf6-4504-adc4-bf3309d4812a" providerId="ADAL" clId="{14688294-0ADE-4714-A435-5C4FCA099870}" dt="2022-05-13T14:47:03.309" v="1" actId="478"/>
          <ac:spMkLst>
            <pc:docMk/>
            <pc:sldMk cId="612776008" sldId="256"/>
            <ac:spMk id="10" creationId="{BA4BBD9F-9419-4E2A-B8FC-BD64B69D8A03}"/>
          </ac:spMkLst>
        </pc:spChg>
        <pc:spChg chg="mod">
          <ac:chgData name="이채은" userId="224bb3dd-ccf6-4504-adc4-bf3309d4812a" providerId="ADAL" clId="{14688294-0ADE-4714-A435-5C4FCA099870}" dt="2022-05-13T14:49:57.958" v="15" actId="14100"/>
          <ac:spMkLst>
            <pc:docMk/>
            <pc:sldMk cId="612776008" sldId="256"/>
            <ac:spMk id="34" creationId="{7174E8C4-79CF-FD33-3030-D9D9A208F546}"/>
          </ac:spMkLst>
        </pc:spChg>
        <pc:spChg chg="del">
          <ac:chgData name="이채은" userId="224bb3dd-ccf6-4504-adc4-bf3309d4812a" providerId="ADAL" clId="{14688294-0ADE-4714-A435-5C4FCA099870}" dt="2022-05-13T14:47:01.188" v="0" actId="478"/>
          <ac:spMkLst>
            <pc:docMk/>
            <pc:sldMk cId="612776008" sldId="256"/>
            <ac:spMk id="36" creationId="{A83C1F5B-FB8B-8DE7-B8EC-8252695A2DAA}"/>
          </ac:spMkLst>
        </pc:spChg>
        <pc:spChg chg="add mod">
          <ac:chgData name="이채은" userId="224bb3dd-ccf6-4504-adc4-bf3309d4812a" providerId="ADAL" clId="{14688294-0ADE-4714-A435-5C4FCA099870}" dt="2022-05-13T14:49:33.784" v="12" actId="1035"/>
          <ac:spMkLst>
            <pc:docMk/>
            <pc:sldMk cId="612776008" sldId="256"/>
            <ac:spMk id="38" creationId="{B05C7FED-DA65-CF48-22E6-C415547FE9F8}"/>
          </ac:spMkLst>
        </pc:spChg>
        <pc:spChg chg="mod">
          <ac:chgData name="이채은" userId="224bb3dd-ccf6-4504-adc4-bf3309d4812a" providerId="ADAL" clId="{14688294-0ADE-4714-A435-5C4FCA099870}" dt="2022-05-13T14:50:16.950" v="16" actId="14100"/>
          <ac:spMkLst>
            <pc:docMk/>
            <pc:sldMk cId="612776008" sldId="256"/>
            <ac:spMk id="52" creationId="{937BC160-E4F4-C04C-4672-7F8C3F46DF01}"/>
          </ac:spMkLst>
        </pc:spChg>
      </pc:sldChg>
    </pc:docChg>
  </pc:docChgLst>
  <pc:docChgLst>
    <pc:chgData name="이채은" userId="224bb3dd-ccf6-4504-adc4-bf3309d4812a" providerId="ADAL" clId="{5C9DC65D-85F9-4F02-841B-25344ED5BC23}"/>
    <pc:docChg chg="undo custSel modSld">
      <pc:chgData name="이채은" userId="224bb3dd-ccf6-4504-adc4-bf3309d4812a" providerId="ADAL" clId="{5C9DC65D-85F9-4F02-841B-25344ED5BC23}" dt="2022-05-13T14:40:52.375" v="398" actId="1076"/>
      <pc:docMkLst>
        <pc:docMk/>
      </pc:docMkLst>
      <pc:sldChg chg="addSp delSp modSp mod">
        <pc:chgData name="이채은" userId="224bb3dd-ccf6-4504-adc4-bf3309d4812a" providerId="ADAL" clId="{5C9DC65D-85F9-4F02-841B-25344ED5BC23}" dt="2022-05-13T14:40:52.375" v="398" actId="1076"/>
        <pc:sldMkLst>
          <pc:docMk/>
          <pc:sldMk cId="612776008" sldId="256"/>
        </pc:sldMkLst>
        <pc:spChg chg="mod">
          <ac:chgData name="이채은" userId="224bb3dd-ccf6-4504-adc4-bf3309d4812a" providerId="ADAL" clId="{5C9DC65D-85F9-4F02-841B-25344ED5BC23}" dt="2022-05-13T14:39:49.316" v="389" actId="1076"/>
          <ac:spMkLst>
            <pc:docMk/>
            <pc:sldMk cId="612776008" sldId="256"/>
            <ac:spMk id="12" creationId="{09DCE9CF-466F-4231-8629-5011E683ED89}"/>
          </ac:spMkLst>
        </pc:spChg>
        <pc:spChg chg="mod">
          <ac:chgData name="이채은" userId="224bb3dd-ccf6-4504-adc4-bf3309d4812a" providerId="ADAL" clId="{5C9DC65D-85F9-4F02-841B-25344ED5BC23}" dt="2022-05-13T14:30:34.200" v="214" actId="1076"/>
          <ac:spMkLst>
            <pc:docMk/>
            <pc:sldMk cId="612776008" sldId="256"/>
            <ac:spMk id="16" creationId="{5F62FAFA-87CA-FC26-A6CB-78754B2A22C2}"/>
          </ac:spMkLst>
        </pc:spChg>
        <pc:spChg chg="mod">
          <ac:chgData name="이채은" userId="224bb3dd-ccf6-4504-adc4-bf3309d4812a" providerId="ADAL" clId="{5C9DC65D-85F9-4F02-841B-25344ED5BC23}" dt="2022-05-13T14:21:16.180" v="85" actId="948"/>
          <ac:spMkLst>
            <pc:docMk/>
            <pc:sldMk cId="612776008" sldId="256"/>
            <ac:spMk id="23" creationId="{9470A3E4-2490-311F-2E50-67B6F7A72134}"/>
          </ac:spMkLst>
        </pc:spChg>
        <pc:spChg chg="add mod">
          <ac:chgData name="이채은" userId="224bb3dd-ccf6-4504-adc4-bf3309d4812a" providerId="ADAL" clId="{5C9DC65D-85F9-4F02-841B-25344ED5BC23}" dt="2022-05-13T14:17:30.306" v="21" actId="1076"/>
          <ac:spMkLst>
            <pc:docMk/>
            <pc:sldMk cId="612776008" sldId="256"/>
            <ac:spMk id="26" creationId="{A8784BAD-D995-0741-8FC3-82DC557CC625}"/>
          </ac:spMkLst>
        </pc:spChg>
        <pc:spChg chg="del mod">
          <ac:chgData name="이채은" userId="224bb3dd-ccf6-4504-adc4-bf3309d4812a" providerId="ADAL" clId="{5C9DC65D-85F9-4F02-841B-25344ED5BC23}" dt="2022-05-13T14:36:35.951" v="292"/>
          <ac:spMkLst>
            <pc:docMk/>
            <pc:sldMk cId="612776008" sldId="256"/>
            <ac:spMk id="27" creationId="{4AD9019E-AC89-16E1-2F5C-875A909DB558}"/>
          </ac:spMkLst>
        </pc:spChg>
        <pc:spChg chg="mod">
          <ac:chgData name="이채은" userId="224bb3dd-ccf6-4504-adc4-bf3309d4812a" providerId="ADAL" clId="{5C9DC65D-85F9-4F02-841B-25344ED5BC23}" dt="2022-05-13T14:40:52.375" v="398" actId="1076"/>
          <ac:spMkLst>
            <pc:docMk/>
            <pc:sldMk cId="612776008" sldId="256"/>
            <ac:spMk id="29" creationId="{E6EE7AD1-8923-D7BE-35A4-B5B04007B5DD}"/>
          </ac:spMkLst>
        </pc:spChg>
        <pc:spChg chg="add mod">
          <ac:chgData name="이채은" userId="224bb3dd-ccf6-4504-adc4-bf3309d4812a" providerId="ADAL" clId="{5C9DC65D-85F9-4F02-841B-25344ED5BC23}" dt="2022-05-13T14:38:18.733" v="369" actId="1036"/>
          <ac:spMkLst>
            <pc:docMk/>
            <pc:sldMk cId="612776008" sldId="256"/>
            <ac:spMk id="31" creationId="{64FBDE7D-9658-AE9F-AC4B-40BD6DF7FEA9}"/>
          </ac:spMkLst>
        </pc:spChg>
        <pc:spChg chg="add mod">
          <ac:chgData name="이채은" userId="224bb3dd-ccf6-4504-adc4-bf3309d4812a" providerId="ADAL" clId="{5C9DC65D-85F9-4F02-841B-25344ED5BC23}" dt="2022-05-13T14:38:18.733" v="369" actId="1036"/>
          <ac:spMkLst>
            <pc:docMk/>
            <pc:sldMk cId="612776008" sldId="256"/>
            <ac:spMk id="32" creationId="{2C86E960-0508-26F6-E7FB-BBEE1CDED052}"/>
          </ac:spMkLst>
        </pc:spChg>
        <pc:spChg chg="add mod topLvl">
          <ac:chgData name="이채은" userId="224bb3dd-ccf6-4504-adc4-bf3309d4812a" providerId="ADAL" clId="{5C9DC65D-85F9-4F02-841B-25344ED5BC23}" dt="2022-05-13T14:38:30.636" v="370" actId="165"/>
          <ac:spMkLst>
            <pc:docMk/>
            <pc:sldMk cId="612776008" sldId="256"/>
            <ac:spMk id="33" creationId="{FFECEA5B-419F-B5D8-FB3B-0B1768A73F5C}"/>
          </ac:spMkLst>
        </pc:spChg>
        <pc:spChg chg="mod">
          <ac:chgData name="이채은" userId="224bb3dd-ccf6-4504-adc4-bf3309d4812a" providerId="ADAL" clId="{5C9DC65D-85F9-4F02-841B-25344ED5BC23}" dt="2022-05-13T14:36:59.242" v="316" actId="14100"/>
          <ac:spMkLst>
            <pc:docMk/>
            <pc:sldMk cId="612776008" sldId="256"/>
            <ac:spMk id="34" creationId="{7174E8C4-79CF-FD33-3030-D9D9A208F546}"/>
          </ac:spMkLst>
        </pc:spChg>
        <pc:spChg chg="add mod">
          <ac:chgData name="이채은" userId="224bb3dd-ccf6-4504-adc4-bf3309d4812a" providerId="ADAL" clId="{5C9DC65D-85F9-4F02-841B-25344ED5BC23}" dt="2022-05-13T14:36:46.255" v="315" actId="1036"/>
          <ac:spMkLst>
            <pc:docMk/>
            <pc:sldMk cId="612776008" sldId="256"/>
            <ac:spMk id="35" creationId="{9066D8E2-F3C2-8AA7-A115-89F9B8B44869}"/>
          </ac:spMkLst>
        </pc:spChg>
        <pc:spChg chg="del mod">
          <ac:chgData name="이채은" userId="224bb3dd-ccf6-4504-adc4-bf3309d4812a" providerId="ADAL" clId="{5C9DC65D-85F9-4F02-841B-25344ED5BC23}" dt="2022-05-13T14:37:33.712" v="332" actId="478"/>
          <ac:spMkLst>
            <pc:docMk/>
            <pc:sldMk cId="612776008" sldId="256"/>
            <ac:spMk id="40" creationId="{6EEEA23E-312F-49B8-BD54-9ABEBE508E10}"/>
          </ac:spMkLst>
        </pc:spChg>
        <pc:spChg chg="del mod">
          <ac:chgData name="이채은" userId="224bb3dd-ccf6-4504-adc4-bf3309d4812a" providerId="ADAL" clId="{5C9DC65D-85F9-4F02-841B-25344ED5BC23}" dt="2022-05-13T14:34:19.701" v="260" actId="478"/>
          <ac:spMkLst>
            <pc:docMk/>
            <pc:sldMk cId="612776008" sldId="256"/>
            <ac:spMk id="44" creationId="{20A2AF1A-3F9A-5CEC-2E9C-BD5631F2B0A1}"/>
          </ac:spMkLst>
        </pc:spChg>
        <pc:spChg chg="mod topLvl">
          <ac:chgData name="이채은" userId="224bb3dd-ccf6-4504-adc4-bf3309d4812a" providerId="ADAL" clId="{5C9DC65D-85F9-4F02-841B-25344ED5BC23}" dt="2022-05-13T14:38:39.341" v="371" actId="14100"/>
          <ac:spMkLst>
            <pc:docMk/>
            <pc:sldMk cId="612776008" sldId="256"/>
            <ac:spMk id="47" creationId="{AD17A70B-AC2E-37FF-7588-7FAFEA18E1E6}"/>
          </ac:spMkLst>
        </pc:spChg>
        <pc:spChg chg="mod topLvl">
          <ac:chgData name="이채은" userId="224bb3dd-ccf6-4504-adc4-bf3309d4812a" providerId="ADAL" clId="{5C9DC65D-85F9-4F02-841B-25344ED5BC23}" dt="2022-05-13T14:39:34.402" v="387" actId="12788"/>
          <ac:spMkLst>
            <pc:docMk/>
            <pc:sldMk cId="612776008" sldId="256"/>
            <ac:spMk id="49" creationId="{2A664E64-0E7C-76FA-F8E6-ED711F77AA98}"/>
          </ac:spMkLst>
        </pc:spChg>
        <pc:spChg chg="mod">
          <ac:chgData name="이채은" userId="224bb3dd-ccf6-4504-adc4-bf3309d4812a" providerId="ADAL" clId="{5C9DC65D-85F9-4F02-841B-25344ED5BC23}" dt="2022-05-13T14:39:14.901" v="386" actId="12788"/>
          <ac:spMkLst>
            <pc:docMk/>
            <pc:sldMk cId="612776008" sldId="256"/>
            <ac:spMk id="52" creationId="{937BC160-E4F4-C04C-4672-7F8C3F46DF01}"/>
          </ac:spMkLst>
        </pc:spChg>
        <pc:spChg chg="mod">
          <ac:chgData name="이채은" userId="224bb3dd-ccf6-4504-adc4-bf3309d4812a" providerId="ADAL" clId="{5C9DC65D-85F9-4F02-841B-25344ED5BC23}" dt="2022-05-13T14:40:43.115" v="397" actId="14100"/>
          <ac:spMkLst>
            <pc:docMk/>
            <pc:sldMk cId="612776008" sldId="256"/>
            <ac:spMk id="53" creationId="{37EBDFD5-0531-586F-1856-C5898E740566}"/>
          </ac:spMkLst>
        </pc:spChg>
        <pc:grpChg chg="add mod">
          <ac:chgData name="이채은" userId="224bb3dd-ccf6-4504-adc4-bf3309d4812a" providerId="ADAL" clId="{5C9DC65D-85F9-4F02-841B-25344ED5BC23}" dt="2022-05-13T14:38:18.733" v="369" actId="1036"/>
          <ac:grpSpMkLst>
            <pc:docMk/>
            <pc:sldMk cId="612776008" sldId="256"/>
            <ac:grpSpMk id="2" creationId="{7C8F1EE2-E957-A39C-0C3A-C6CD0E25C582}"/>
          </ac:grpSpMkLst>
        </pc:grpChg>
        <pc:grpChg chg="add del mod">
          <ac:chgData name="이채은" userId="224bb3dd-ccf6-4504-adc4-bf3309d4812a" providerId="ADAL" clId="{5C9DC65D-85F9-4F02-841B-25344ED5BC23}" dt="2022-05-13T14:38:30.636" v="370" actId="165"/>
          <ac:grpSpMkLst>
            <pc:docMk/>
            <pc:sldMk cId="612776008" sldId="256"/>
            <ac:grpSpMk id="6" creationId="{DABD4D17-EA83-687F-7F4E-AA274665929C}"/>
          </ac:grpSpMkLst>
        </pc:grpChg>
        <pc:grpChg chg="mod">
          <ac:chgData name="이채은" userId="224bb3dd-ccf6-4504-adc4-bf3309d4812a" providerId="ADAL" clId="{5C9DC65D-85F9-4F02-841B-25344ED5BC23}" dt="2022-05-13T14:38:18.733" v="369" actId="1036"/>
          <ac:grpSpMkLst>
            <pc:docMk/>
            <pc:sldMk cId="612776008" sldId="256"/>
            <ac:grpSpMk id="45" creationId="{F1CB4677-FC1B-596C-7488-A6085669BBC0}"/>
          </ac:grpSpMkLst>
        </pc:grpChg>
        <pc:grpChg chg="mod">
          <ac:chgData name="이채은" userId="224bb3dd-ccf6-4504-adc4-bf3309d4812a" providerId="ADAL" clId="{5C9DC65D-85F9-4F02-841B-25344ED5BC23}" dt="2022-05-13T14:37:10.227" v="329" actId="1036"/>
          <ac:grpSpMkLst>
            <pc:docMk/>
            <pc:sldMk cId="612776008" sldId="256"/>
            <ac:grpSpMk id="50" creationId="{32D2009D-5E82-8A8A-C323-4D8FB2F403E9}"/>
          </ac:grpSpMkLst>
        </pc:grpChg>
        <pc:picChg chg="mod">
          <ac:chgData name="이채은" userId="224bb3dd-ccf6-4504-adc4-bf3309d4812a" providerId="ADAL" clId="{5C9DC65D-85F9-4F02-841B-25344ED5BC23}" dt="2022-05-13T14:30:48.011" v="219" actId="14100"/>
          <ac:picMkLst>
            <pc:docMk/>
            <pc:sldMk cId="612776008" sldId="256"/>
            <ac:picMk id="14" creationId="{7AAB3D0B-8E7B-BF52-BAA3-94DF24D39CE2}"/>
          </ac:picMkLst>
        </pc:picChg>
        <pc:picChg chg="add del mod">
          <ac:chgData name="이채은" userId="224bb3dd-ccf6-4504-adc4-bf3309d4812a" providerId="ADAL" clId="{5C9DC65D-85F9-4F02-841B-25344ED5BC23}" dt="2022-05-13T14:16:48.103" v="11"/>
          <ac:picMkLst>
            <pc:docMk/>
            <pc:sldMk cId="612776008" sldId="256"/>
            <ac:picMk id="24" creationId="{C3C99451-DB0F-D182-96A1-C36FD768E90B}"/>
          </ac:picMkLst>
        </pc:picChg>
        <pc:picChg chg="add del mod">
          <ac:chgData name="이채은" userId="224bb3dd-ccf6-4504-adc4-bf3309d4812a" providerId="ADAL" clId="{5C9DC65D-85F9-4F02-841B-25344ED5BC23}" dt="2022-05-13T14:17:09.584" v="18" actId="164"/>
          <ac:picMkLst>
            <pc:docMk/>
            <pc:sldMk cId="612776008" sldId="256"/>
            <ac:picMk id="25" creationId="{A7C00247-FCD2-6C6B-DE49-4FE438BE5533}"/>
          </ac:picMkLst>
        </pc:picChg>
        <pc:picChg chg="mod">
          <ac:chgData name="이채은" userId="224bb3dd-ccf6-4504-adc4-bf3309d4812a" providerId="ADAL" clId="{5C9DC65D-85F9-4F02-841B-25344ED5BC23}" dt="2022-05-13T14:28:26.230" v="158" actId="1076"/>
          <ac:picMkLst>
            <pc:docMk/>
            <pc:sldMk cId="612776008" sldId="256"/>
            <ac:picMk id="28" creationId="{0D869082-4B99-C8C4-8843-B4C81A9FD457}"/>
          </ac:picMkLst>
        </pc:picChg>
        <pc:picChg chg="add del mod">
          <ac:chgData name="이채은" userId="224bb3dd-ccf6-4504-adc4-bf3309d4812a" providerId="ADAL" clId="{5C9DC65D-85F9-4F02-841B-25344ED5BC23}" dt="2022-05-13T14:29:01.578" v="163" actId="1076"/>
          <ac:picMkLst>
            <pc:docMk/>
            <pc:sldMk cId="612776008" sldId="256"/>
            <ac:picMk id="30" creationId="{1DA16F60-07B3-D04B-F671-B785FC248B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2F1A3C38-79BD-3F8B-7708-11F186CD7F26}"/>
              </a:ext>
            </a:extLst>
          </p:cNvPr>
          <p:cNvSpPr/>
          <p:nvPr/>
        </p:nvSpPr>
        <p:spPr>
          <a:xfrm>
            <a:off x="16955996" y="10421222"/>
            <a:ext cx="12972577" cy="7018531"/>
          </a:xfrm>
          <a:prstGeom prst="roundRect">
            <a:avLst>
              <a:gd name="adj" fmla="val 3072"/>
            </a:avLst>
          </a:prstGeom>
          <a:solidFill>
            <a:srgbClr val="F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D7F2336-6432-42D5-C25F-02623ACBC9B7}"/>
              </a:ext>
            </a:extLst>
          </p:cNvPr>
          <p:cNvSpPr/>
          <p:nvPr/>
        </p:nvSpPr>
        <p:spPr>
          <a:xfrm>
            <a:off x="370047" y="10421222"/>
            <a:ext cx="16231544" cy="7018531"/>
          </a:xfrm>
          <a:prstGeom prst="roundRect">
            <a:avLst>
              <a:gd name="adj" fmla="val 5173"/>
            </a:avLst>
          </a:prstGeom>
          <a:solidFill>
            <a:srgbClr val="F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937BC160-E4F4-C04C-4672-7F8C3F46DF01}"/>
              </a:ext>
            </a:extLst>
          </p:cNvPr>
          <p:cNvSpPr/>
          <p:nvPr/>
        </p:nvSpPr>
        <p:spPr>
          <a:xfrm>
            <a:off x="370046" y="17983224"/>
            <a:ext cx="29535120" cy="19136333"/>
          </a:xfrm>
          <a:prstGeom prst="roundRect">
            <a:avLst>
              <a:gd name="adj" fmla="val 1913"/>
            </a:avLst>
          </a:prstGeom>
          <a:solidFill>
            <a:srgbClr val="F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93454" y="7404100"/>
            <a:ext cx="29488304" cy="27432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Joonyoung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Lim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Seokwon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Joo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Chieun Choi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Chae-Eun Lee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Yuri Kim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Yoon-Kyu Song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764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School of Convergence Science and Technology, Seoul National University, Seoul 08826, Korea</a:t>
            </a:r>
            <a:endParaRPr lang="en-US" sz="4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limjoony@snu.ac.kr</a:t>
            </a:r>
            <a:endParaRPr lang="en-US" sz="4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46400" y="4127500"/>
            <a:ext cx="24841200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Low-power Touch Sensor System for Detecting the Signal of Triboelectric Nanogenerator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CE9CF-466F-4231-8629-5011E683ED89}"/>
              </a:ext>
            </a:extLst>
          </p:cNvPr>
          <p:cNvSpPr txBox="1"/>
          <p:nvPr/>
        </p:nvSpPr>
        <p:spPr>
          <a:xfrm>
            <a:off x="1325789" y="16615122"/>
            <a:ext cx="2871773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 algn="ctr">
              <a:spcBef>
                <a:spcPts val="1200"/>
              </a:spcBef>
              <a:spcAft>
                <a:spcPts val="400"/>
              </a:spcAft>
            </a:pPr>
            <a:r>
              <a:rPr lang="en-US" sz="4000" b="1" kern="1400" cap="sm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800" b="1" kern="1400" cap="sm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1CB4677-FC1B-596C-7488-A6085669BBC0}"/>
              </a:ext>
            </a:extLst>
          </p:cNvPr>
          <p:cNvGrpSpPr/>
          <p:nvPr/>
        </p:nvGrpSpPr>
        <p:grpSpPr>
          <a:xfrm>
            <a:off x="506760" y="26307760"/>
            <a:ext cx="12805968" cy="10996674"/>
            <a:chOff x="-18491418" y="22417737"/>
            <a:chExt cx="21776193" cy="18699534"/>
          </a:xfrm>
        </p:grpSpPr>
        <p:pic>
          <p:nvPicPr>
            <p:cNvPr id="14" name="image7.png">
              <a:extLst>
                <a:ext uri="{FF2B5EF4-FFF2-40B4-BE49-F238E27FC236}">
                  <a16:creationId xmlns:a16="http://schemas.microsoft.com/office/drawing/2014/main" id="{7AAB3D0B-8E7B-BF52-BAA3-94DF24D39CE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8491418" y="22417737"/>
              <a:ext cx="17533424" cy="15067838"/>
            </a:xfrm>
            <a:prstGeom prst="rect">
              <a:avLst/>
            </a:prstGeom>
            <a:ln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62FAFA-87CA-FC26-A6CB-78754B2A22C2}"/>
                </a:ext>
              </a:extLst>
            </p:cNvPr>
            <p:cNvSpPr txBox="1"/>
            <p:nvPr/>
          </p:nvSpPr>
          <p:spPr>
            <a:xfrm>
              <a:off x="-18338183" y="37820070"/>
              <a:ext cx="21622958" cy="3297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2.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(a) Structure of the patterned CNT composite based TENG device. (b) Optical image of the TENG device. (c) Mechanism of the TENG touch sensor.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70A3E4-2490-311F-2E50-67B6F7A72134}"/>
              </a:ext>
            </a:extLst>
          </p:cNvPr>
          <p:cNvSpPr txBox="1"/>
          <p:nvPr/>
        </p:nvSpPr>
        <p:spPr>
          <a:xfrm>
            <a:off x="189890" y="41049437"/>
            <a:ext cx="23431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chip fabrication and EDA tool were supported by the IC Design Education Center(IDEC), Korea.</a:t>
            </a:r>
          </a:p>
          <a:p>
            <a:pPr marL="731520" indent="-9144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Seokwon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"Intaglio Contact Printing of Versatile Carbon Nanotube Composites and Its Applications for Miniaturizing High‐Performance Devices." Small 18.3 (2022): 2106174.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2D2009D-5E82-8A8A-C323-4D8FB2F403E9}"/>
              </a:ext>
            </a:extLst>
          </p:cNvPr>
          <p:cNvGrpSpPr/>
          <p:nvPr/>
        </p:nvGrpSpPr>
        <p:grpSpPr>
          <a:xfrm>
            <a:off x="1152890" y="18097315"/>
            <a:ext cx="29122323" cy="7913786"/>
            <a:chOff x="864275" y="21983732"/>
            <a:chExt cx="29122323" cy="7913786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D869082-4B99-C8C4-8843-B4C81A9FD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4460" y="21983732"/>
              <a:ext cx="23018490" cy="583518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E7AD1-8923-D7BE-35A4-B5B04007B5DD}"/>
                </a:ext>
              </a:extLst>
            </p:cNvPr>
            <p:cNvSpPr txBox="1"/>
            <p:nvPr/>
          </p:nvSpPr>
          <p:spPr>
            <a:xfrm>
              <a:off x="864275" y="27958526"/>
              <a:ext cx="2912232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1.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Block diagram of spike detection circuit. Non-linear Energy Operator (NEO) can be expressed in the form (y')</a:t>
              </a:r>
              <a:r>
                <a:rPr lang="en-US" sz="4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-y×y'' in the y = f(t) time function. In the case of triboelectric power produced by TENG, the peak duration is short, so the spike-type output represented by the peak was applied to a sensor system using a spike detection algorithm and used for signal measurement.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174E8C4-79CF-FD33-3030-D9D9A208F546}"/>
              </a:ext>
            </a:extLst>
          </p:cNvPr>
          <p:cNvSpPr txBox="1"/>
          <p:nvPr/>
        </p:nvSpPr>
        <p:spPr>
          <a:xfrm>
            <a:off x="17070944" y="9891810"/>
            <a:ext cx="1257608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 latinLnBrk="0">
              <a:buFont typeface="Arial" panose="020B0604020202020204" pitchFamily="34" charset="0"/>
              <a:buChar char="•"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fabrication of a CNT/paraffin composite-based single-mode TENG touch sensor was followed by the methods in our previous report [1]. </a:t>
            </a:r>
          </a:p>
          <a:p>
            <a:pPr marL="571500" indent="-571500" algn="just" latinLnBrk="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energy operator of the input signal is implemented through analog calculation.</a:t>
            </a:r>
          </a:p>
          <a:p>
            <a:pPr marL="571500" indent="-571500" algn="just" latinLnBrk="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uses frequency for calculation as well as amplitude and additionally considers the short instantaneous frequency change of the spike, it has a robust property against low frequency and high amplitude noise as an advantage.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C8F1EE2-E957-A39C-0C3A-C6CD0E25C582}"/>
              </a:ext>
            </a:extLst>
          </p:cNvPr>
          <p:cNvGrpSpPr/>
          <p:nvPr/>
        </p:nvGrpSpPr>
        <p:grpSpPr>
          <a:xfrm>
            <a:off x="11553412" y="26386280"/>
            <a:ext cx="19518573" cy="8338758"/>
            <a:chOff x="11553412" y="24092660"/>
            <a:chExt cx="19518573" cy="8338758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A7C00247-FCD2-6C6B-DE49-4FE438BE5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3504" y="24092660"/>
              <a:ext cx="10878481" cy="8338758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1DA16F60-07B3-D04B-F671-B785FC248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53412" y="25268066"/>
              <a:ext cx="8692999" cy="666350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4FBDE7D-9658-AE9F-AC4B-40BD6DF7FEA9}"/>
              </a:ext>
            </a:extLst>
          </p:cNvPr>
          <p:cNvSpPr txBox="1"/>
          <p:nvPr/>
        </p:nvSpPr>
        <p:spPr>
          <a:xfrm>
            <a:off x="15899911" y="34241372"/>
            <a:ext cx="1119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      		                      (b)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6E960-0508-26F6-E7FB-BBEE1CDED052}"/>
              </a:ext>
            </a:extLst>
          </p:cNvPr>
          <p:cNvSpPr txBox="1"/>
          <p:nvPr/>
        </p:nvSpPr>
        <p:spPr>
          <a:xfrm>
            <a:off x="13493211" y="35251898"/>
            <a:ext cx="16159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open-circuit voltage of the TENG device according to the various touch pressure measured by a) oscilloscope and b) system.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AD17A70B-AC2E-37FF-7588-7FAFEA18E1E6}"/>
              </a:ext>
            </a:extLst>
          </p:cNvPr>
          <p:cNvSpPr/>
          <p:nvPr/>
        </p:nvSpPr>
        <p:spPr>
          <a:xfrm>
            <a:off x="393453" y="37719543"/>
            <a:ext cx="29535120" cy="3091309"/>
          </a:xfrm>
          <a:prstGeom prst="roundRect">
            <a:avLst/>
          </a:prstGeom>
          <a:solidFill>
            <a:srgbClr val="F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664E64-0E7C-76FA-F8E6-ED711F77AA98}"/>
              </a:ext>
            </a:extLst>
          </p:cNvPr>
          <p:cNvSpPr txBox="1"/>
          <p:nvPr/>
        </p:nvSpPr>
        <p:spPr>
          <a:xfrm>
            <a:off x="778740" y="37099721"/>
            <a:ext cx="28717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1200"/>
              </a:spcBef>
              <a:spcAft>
                <a:spcPts val="400"/>
              </a:spcAft>
            </a:pPr>
            <a:r>
              <a:rPr lang="en-US" sz="4000" b="1" kern="1400" cap="sm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800" b="1" kern="1400" cap="sm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ECEA5B-419F-B5D8-FB3B-0B1768A73F5C}"/>
              </a:ext>
            </a:extLst>
          </p:cNvPr>
          <p:cNvSpPr txBox="1"/>
          <p:nvPr/>
        </p:nvSpPr>
        <p:spPr>
          <a:xfrm>
            <a:off x="597306" y="37176072"/>
            <a:ext cx="290497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3507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l" defTabSz="3507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Here, we present a system detecting electrostatic like spike-type signal (i.e., very short peak duration and high voltage). Our system applies operator utilizing algorithm to detect a spike and used for signal measurement as detecting the TENG signal with various touching pressure via compact size chip (~1 mm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These results are expected to be applied to wearable sensors and artificial skin using TENG devices.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66D8E2-F3C2-8AA7-A115-89F9B8B44869}"/>
              </a:ext>
            </a:extLst>
          </p:cNvPr>
          <p:cNvSpPr txBox="1"/>
          <p:nvPr/>
        </p:nvSpPr>
        <p:spPr>
          <a:xfrm>
            <a:off x="20253744" y="9037269"/>
            <a:ext cx="6839256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 algn="ctr">
              <a:spcBef>
                <a:spcPts val="1200"/>
              </a:spcBef>
              <a:spcAft>
                <a:spcPts val="400"/>
              </a:spcAft>
            </a:pPr>
            <a:r>
              <a:rPr lang="en-US" sz="4000" b="1" kern="1400" cap="sm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4800" b="1" kern="1400" cap="sm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5C7FED-DA65-CF48-22E6-C415547FE9F8}"/>
              </a:ext>
            </a:extLst>
          </p:cNvPr>
          <p:cNvSpPr txBox="1"/>
          <p:nvPr/>
        </p:nvSpPr>
        <p:spPr>
          <a:xfrm>
            <a:off x="786908" y="10436782"/>
            <a:ext cx="1571039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28270" algn="just" latinLnBrk="0">
              <a:spcBef>
                <a:spcPts val="100"/>
              </a:spcBef>
              <a:spcAft>
                <a:spcPts val="0"/>
              </a:spcAft>
            </a:pPr>
            <a:r>
              <a:rPr lang="en-US" sz="44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Abstract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—The basic working principle for </a:t>
            </a:r>
            <a: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contact-electrification enabled nanogenerators, i.e. triboelectric nanogenerators (TENGs)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 a combination of contact electrification and electrostatic induction. As its output pulses are in shape of a spike, we utilized ultra-low power spike recording system for </a:t>
            </a:r>
            <a: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touch sensor. For low-power system configuration, a low-power analog amplifier operating at 1.2V was used to record the signal generated by the TENG device, and an effective sensor configuration was achieved by introducing a spike detecting method using an operator.</a:t>
            </a: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516</Words>
  <Application>Microsoft Office PowerPoint</Application>
  <PresentationFormat>사용자 지정</PresentationFormat>
  <Paragraphs>22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MS Mincho</vt:lpstr>
      <vt:lpstr>SimSun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임준영</cp:lastModifiedBy>
  <cp:revision>17</cp:revision>
  <dcterms:created xsi:type="dcterms:W3CDTF">2018-03-08T06:02:33Z</dcterms:created>
  <dcterms:modified xsi:type="dcterms:W3CDTF">2022-06-16T04:46:57Z</dcterms:modified>
</cp:coreProperties>
</file>